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leo.ru/museu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2. Relief and Hydrography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main physical features (Map on Figure 2.1)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Seas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Lakes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Islands and peninsulas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Mountains and other orographic features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Rivers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unique features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Mt. Elbrus: tallest in Europe at 5,642 m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Mt. Blanc in France “only” 4,807 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Lowest point: Caspian Lowlands –28 m (below sea)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Peak Ismail Somoni (Communisma): 7,495 m in Tajikistan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Lake Baikal: deepest on Earth (1,620 m)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20% of liquid fresh water by volume on the planet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Caspian Sea: world’s largest (saline) lake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(L. Superior x4, about 371,000 km</a:t>
            </a:r>
            <a:r>
              <a:rPr lang="en-US" baseline="3000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Yenisei+Angara:  623 km</a:t>
            </a:r>
            <a:r>
              <a:rPr lang="en-US" baseline="3000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 annual runoff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Mississippi + Missouri: 570 km</a:t>
            </a:r>
            <a:r>
              <a:rPr lang="en-US" baseline="3000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Ob + Irtysh: 5,400 km long (Mississippi + Missouri 6,000 km)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Oymyakon:  Coldest spot in N.H. –75°C!</a:t>
            </a:r>
          </a:p>
        </p:txBody>
      </p:sp>
    </p:spTree>
    <p:extLst>
      <p:ext uri="{BB962C8B-B14F-4D97-AF65-F5344CB8AC3E}">
        <p14:creationId xmlns:p14="http://schemas.microsoft.com/office/powerpoint/2010/main" val="34028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0" y="426373"/>
            <a:ext cx="5101917" cy="588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99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8" y="172900"/>
            <a:ext cx="6792685" cy="58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15" y="267628"/>
            <a:ext cx="5845628" cy="60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5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Place to explore in photos or on Google Earth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Slightly undulating Russian (Eastern European) Plain north of Moscow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Valdai Hills – the end moraine of the last glaciation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Glacial Onega and Ladoga Lakes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Klyazma river near source (photo) – small river that becomes medium (Volga tributary)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Oka river near Kasimov (photo) – medium river that is another Volga tributary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The Volga – “Mother of Russia” – longest river in Europe, flows into the Caspian Sea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Irtysh – large Siberian river (photo)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Ob’ – the longest river (photo), if you start from the Irtysh source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Yenisei – the strongest river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Lake Baikal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Lena delta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The Caucasus Mountain Range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Tien Shan and Lake Issyk-Kul in Kyrgyzstan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Pamirs in Tajikistan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Volcanoes of Kamchatka Peninsula</a:t>
            </a:r>
          </a:p>
        </p:txBody>
      </p:sp>
    </p:spTree>
    <p:extLst>
      <p:ext uri="{BB962C8B-B14F-4D97-AF65-F5344CB8AC3E}">
        <p14:creationId xmlns:p14="http://schemas.microsoft.com/office/powerpoint/2010/main" val="39623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614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Northern Eurasia Geological History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Old and very complicated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European vs Siberian platforms – evidence for former separate tectonic plates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Oldest platforms – metals and diamonds – Kola Peninsula,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Anabar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Shield in Siberia (&gt;3 billion years ago)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Much of Central Russia – carboniferous period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Late Permian period – coal formed already in coastal swamps – NE parts of European Russia towards the Urals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Late Jurassic – oil and gas in West Siberia (shallow tropical sea at the time)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boundary extinction event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Middle Miocene grasslands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Ice Ages (4 major glacial advances are notable in deposits in Europe), much less ice in Siberia due to extreme dryness and cold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Pleistocene Extinctions</a:t>
            </a: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Many large animals (“megafauna”) went extinct at the end of the Pleistocene</a:t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(some 40,000 years ago, but especially 10–15,000 years ago)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Paleontology Museum in Moscow (PIN)</a:t>
            </a:r>
          </a:p>
          <a:p>
            <a:pPr marL="831850" marR="0">
              <a:spcBef>
                <a:spcPts val="0"/>
              </a:spcBef>
              <a:spcAft>
                <a:spcPts val="400"/>
              </a:spcAft>
            </a:pP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  <a:hlinkClick r:id="rId2"/>
              </a:rPr>
              <a:t>https://www.paleo.ru/museum</a:t>
            </a:r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  <a:hlinkClick r:id="rId2"/>
              </a:rPr>
              <a:t>/</a:t>
            </a:r>
            <a:endParaRPr lang="en-US" u="sng" dirty="0" smtClean="0">
              <a:solidFill>
                <a:srgbClr val="0563C1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Wooly mammoth (picture and dwellings in Ukraine made out of its bones)</a:t>
            </a:r>
          </a:p>
          <a:p>
            <a:pPr>
              <a:spcBef>
                <a:spcPts val="900"/>
              </a:spcBef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Wrangel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Island, the last place where mammoth went extinct, just about 4,000 years ago!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Wooly rhinoceros and other large animals </a:t>
            </a:r>
          </a:p>
          <a:p>
            <a:pPr marL="831850" marR="0">
              <a:spcBef>
                <a:spcPts val="0"/>
              </a:spcBef>
              <a:spcAft>
                <a:spcPts val="40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99" y="404149"/>
            <a:ext cx="8376558" cy="590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7" y="309713"/>
            <a:ext cx="7904334" cy="60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8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13" y="452703"/>
            <a:ext cx="9315980" cy="58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0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9" y="286827"/>
            <a:ext cx="9399866" cy="58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43" y="369559"/>
            <a:ext cx="8051290" cy="594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8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43" y="545495"/>
            <a:ext cx="5633356" cy="553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6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824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Gothic</vt:lpstr>
      <vt:lpstr>Arial</vt:lpstr>
      <vt:lpstr>Calibri</vt:lpstr>
      <vt:lpstr>Calibri Light</vt:lpstr>
      <vt:lpstr>Garamond 3</vt:lpstr>
      <vt:lpstr>Times New Roman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14</cp:revision>
  <dcterms:created xsi:type="dcterms:W3CDTF">2020-12-30T18:04:54Z</dcterms:created>
  <dcterms:modified xsi:type="dcterms:W3CDTF">2021-01-20T22:06:06Z</dcterms:modified>
</cp:coreProperties>
</file>