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7" r:id="rId14"/>
    <p:sldId id="266" r:id="rId15"/>
    <p:sldId id="265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6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1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3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4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4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1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1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0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3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5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1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9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lobalbioclimatics.org/map/index.ht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5378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Chapter 3. Climate</a:t>
            </a:r>
          </a:p>
          <a:p>
            <a:pPr>
              <a:spcBef>
                <a:spcPts val="90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Climate is your average weather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Mean Annual Temperature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Mean Annual Precipitation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Seasonality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Insolation angle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Is there a frost ever?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Wind and related weather phenomena</a:t>
            </a:r>
          </a:p>
          <a:p>
            <a:pPr>
              <a:spcBef>
                <a:spcPts val="90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Climate diagrams (Figure 3.2) and also</a:t>
            </a: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http://www.globalbioclimatics.org/map/index.htm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Wladmir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Koeppen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developed a global system of climates with letter codes A, B, C, D, and E</a:t>
            </a:r>
          </a:p>
          <a:p>
            <a:pPr>
              <a:spcBef>
                <a:spcPts val="90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Northern Eurasia has no true tropical climates (A) and very little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mesothermal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temperate climates (C), but has lots of D (microthermal continental) and B (arid) climates and a fair amount of E (polar)</a:t>
            </a:r>
          </a:p>
          <a:p>
            <a:pPr>
              <a:spcBef>
                <a:spcPts val="90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Global temperatures map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temp. January – isotherms run north–south, basically it gets much colder as you travel from Europe to Siberia towards the east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temp. July – more latitudinal pattern with the Arctic coast coldest and Central Asian deserts warmest</a:t>
            </a:r>
          </a:p>
        </p:txBody>
      </p:sp>
    </p:spTree>
    <p:extLst>
      <p:ext uri="{BB962C8B-B14F-4D97-AF65-F5344CB8AC3E}">
        <p14:creationId xmlns:p14="http://schemas.microsoft.com/office/powerpoint/2010/main" val="270710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310" y="1257482"/>
            <a:ext cx="5223489" cy="484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11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785" y="899835"/>
            <a:ext cx="8213350" cy="541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40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843" y="269802"/>
            <a:ext cx="4049485" cy="601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53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27" y="2351101"/>
            <a:ext cx="9790573" cy="259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6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1" y="1066019"/>
            <a:ext cx="5274128" cy="514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02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904549"/>
            <a:ext cx="5372100" cy="534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12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2" y="808278"/>
            <a:ext cx="6678386" cy="542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67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143" y="279298"/>
            <a:ext cx="3837214" cy="609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8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Global precipitation map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Precipitation is highest along the Black Sea coast and lowest in Central Asian deserts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Minneapolis vs. Moscow – compare their climate diagrams, overall similar</a:t>
            </a: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 u="sng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https://www.globalbioclimatics.org/map/index.htm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Analyzing climate diagram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Mean monthly and annual temperature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Length of freezing season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Length of vegetative season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Coldest month, warmest month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Extreme cold and hot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Mean precipitation by month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Wettest and driest month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Adequate moisture year round?</a:t>
            </a:r>
          </a:p>
        </p:txBody>
      </p:sp>
    </p:spTree>
    <p:extLst>
      <p:ext uri="{BB962C8B-B14F-4D97-AF65-F5344CB8AC3E}">
        <p14:creationId xmlns:p14="http://schemas.microsoft.com/office/powerpoint/2010/main" val="142878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Synopsis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Generally very </a:t>
            </a:r>
            <a:r>
              <a:rPr lang="en-US" i="1">
                <a:latin typeface="Times New Roman" panose="02020603050405020304" pitchFamily="18" charset="0"/>
                <a:ea typeface="Calibri" panose="020F0502020204030204" pitchFamily="34" charset="0"/>
                <a:cs typeface="Garamond 3" pitchFamily="18" charset="0"/>
              </a:rPr>
              <a:t>continental</a:t>
            </a: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 climate everywhere in the region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Moscow is similar to Minneapolis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The Baltics, Georgia w coast and Crimea are milder, more like mid-Atlantic US states (except never as humid)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Most of the country – even more continental than Moscow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Highest contrast of temperature in winter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Coldest spots in N.H. – Verkhoyansk and Oymyakon in NE Siberia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Arctic and Central Asia are very dry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Wettest and warmest – Batumi, Georgia and, within Russia, it is Sochi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Climate change is very significant all over the region, especially in the Arctic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Russia has ~50% of the Arctic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Arctic (and NH) warms a few times faster than the rest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+2C – world, +5–10C Arctic</a:t>
            </a:r>
          </a:p>
        </p:txBody>
      </p:sp>
    </p:spTree>
    <p:extLst>
      <p:ext uri="{BB962C8B-B14F-4D97-AF65-F5344CB8AC3E}">
        <p14:creationId xmlns:p14="http://schemas.microsoft.com/office/powerpoint/2010/main" val="118688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 on climate change for Russia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More arable land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Milder winters, less heat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Opening shipping lanes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 on climate change for Russia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Heat waves, fires in summer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Permafrost melt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Inundating coasts (although Russia has very few major cities as seaports compared to Europe or USA)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Russia is unprepared for climate change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Very low public awareness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Politicians and scientists’ denial (why?)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Almost no renewables in use (except hydropower)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Assumption is that being northern and landlocked helps (true?)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Slow change, education is key (WWF, Greenpeace are active; some academic researchers)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Compared to USA, even fewer Russians consider climate change a serious threat</a:t>
            </a:r>
          </a:p>
        </p:txBody>
      </p:sp>
    </p:spTree>
    <p:extLst>
      <p:ext uri="{BB962C8B-B14F-4D97-AF65-F5344CB8AC3E}">
        <p14:creationId xmlns:p14="http://schemas.microsoft.com/office/powerpoint/2010/main" val="41439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5" y="397015"/>
            <a:ext cx="7168243" cy="590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18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6" y="205392"/>
            <a:ext cx="4598397" cy="595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87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872" y="790590"/>
            <a:ext cx="6613072" cy="49166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235" y="5763184"/>
            <a:ext cx="1796794" cy="29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05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803464"/>
            <a:ext cx="6338871" cy="45033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552" y="5371295"/>
            <a:ext cx="1796794" cy="29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01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099" y="323138"/>
            <a:ext cx="3510643" cy="584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85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956</Words>
  <Application>Microsoft Office PowerPoint</Application>
  <PresentationFormat>Widescreen</PresentationFormat>
  <Paragraphs>73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Garamond 3</vt:lpstr>
      <vt:lpstr>Times New Roman</vt:lpstr>
      <vt:lpstr>Office Theme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</vt:vector>
  </TitlesOfParts>
  <Company>Guilford Publications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© 2021 by The Guilford Press. All rights reserved.</dc:title>
  <dc:creator>William Meyer II</dc:creator>
  <cp:lastModifiedBy>William Meyer II</cp:lastModifiedBy>
  <cp:revision>16</cp:revision>
  <dcterms:created xsi:type="dcterms:W3CDTF">2020-12-30T18:04:54Z</dcterms:created>
  <dcterms:modified xsi:type="dcterms:W3CDTF">2021-01-19T23:20:00Z</dcterms:modified>
</cp:coreProperties>
</file>