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3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1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Chapter 4. Biomes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Biomes of Northern Eurasia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Tundra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Taiga (boreal forest)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Deciduous forest (two distinct types, one in Europe and one along the Pacific Coast)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Steppe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Deserts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Little bit of dry (Crimea) and wet (Black Sea Coast) subtropical Mediterranean scrub or forest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 Table 4.1 for details on each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Typical Wildlife – Arctic (Polar deserts)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Puffins, seals, sea otters, Arctic fox, walrus, polar bear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Plants – almost none, some mosses and lichens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Typical Wildlife – Tundra Zone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Reindeer, musk ox (reintroduced from Greenland), snowy owl, red-breasted goose, wolf, gyrfalcon, many shorebirds, swans, weasel, rodents (cf. with northern Alaska)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Plants – mosses, lichens, small shrubs from heath family, sedges, grasses, willows and birch</a:t>
            </a:r>
          </a:p>
        </p:txBody>
      </p:sp>
    </p:spTree>
    <p:extLst>
      <p:ext uri="{BB962C8B-B14F-4D97-AF65-F5344CB8AC3E}">
        <p14:creationId xmlns:p14="http://schemas.microsoft.com/office/powerpoint/2010/main" val="23987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13" y="1255124"/>
            <a:ext cx="8754630" cy="486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00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86" y="828148"/>
            <a:ext cx="8052056" cy="53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93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8" y="672560"/>
            <a:ext cx="4119867" cy="558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14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29" y="608115"/>
            <a:ext cx="9158510" cy="570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82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56" y="1041767"/>
            <a:ext cx="5584371" cy="523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1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Typical Wildlife – Taiga (cf. with much of Canada)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Brown bear, moose, lynx, woodpeckers, owls, capercaille grouse, chipmunks, sable, wolverine, grosbeaks, cross-bills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Plants – mainly conifers, especially fir, spruce, larch, pine, etc.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Typical Wildlife – Deciduous Forest European part (cf. Eastern USA or Germany)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Squirrel, flying squirrel, roe deer, elk, barred owl, dormice, red fox, hares, warblers, cuckoo, woodpeckers, titmice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Plants – oak, linden, maple, elm, ash, many wildflowers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Typical Wildlife – Deciduous Forest Far East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Many of the same, but add Siberian tiger, Amur leopard, Blakiston’s fish owl, sea eagles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Plants – most diverse flora of trees in Russia (over 50 species), some bamboos and even lianas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Typical Wildlife – </a:t>
            </a:r>
            <a:r>
              <a:rPr lang="en-US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Steppe Zone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Saiga antelope, wild donkey, eagles, bustard, ground squirrel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Plants – shrubs, bunchgrasses, wildflowers</a:t>
            </a:r>
          </a:p>
        </p:txBody>
      </p:sp>
    </p:spTree>
    <p:extLst>
      <p:ext uri="{BB962C8B-B14F-4D97-AF65-F5344CB8AC3E}">
        <p14:creationId xmlns:p14="http://schemas.microsoft.com/office/powerpoint/2010/main" val="333871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Typical Wildlife – Desert Zone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Lizards, snakes, tortoise, desert cat, long-eared hedgehog, camel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Plants – scarce, mainly annual that bloom after rain, saksaul tree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Typical Wildlife – Southern Mountains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Mountain goat, mountain sheep (argali), snow leopard, marmots, pikas, falcons, pipits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Plants – many very different ones depending on the elevation belt</a:t>
            </a:r>
          </a:p>
        </p:txBody>
      </p:sp>
    </p:spTree>
    <p:extLst>
      <p:ext uri="{BB962C8B-B14F-4D97-AF65-F5344CB8AC3E}">
        <p14:creationId xmlns:p14="http://schemas.microsoft.com/office/powerpoint/2010/main" val="32413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9737"/>
            <a:ext cx="6042212" cy="567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1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7" y="2302329"/>
            <a:ext cx="8945997" cy="350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8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57" y="1462563"/>
            <a:ext cx="5367610" cy="472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0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721" y="2008414"/>
            <a:ext cx="8600937" cy="36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01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28" y="1251831"/>
            <a:ext cx="9164835" cy="505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85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40" y="345842"/>
            <a:ext cx="3970788" cy="596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14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795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MS Gothic</vt:lpstr>
      <vt:lpstr>Arial</vt:lpstr>
      <vt:lpstr>Calibri</vt:lpstr>
      <vt:lpstr>Calibri Light</vt:lpstr>
      <vt:lpstr>Times New Roman</vt:lpstr>
      <vt:lpstr>Office Theme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</vt:vector>
  </TitlesOfParts>
  <Company>Guilford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 2021 by The Guilford Press. All rights reserved.</dc:title>
  <dc:creator>William Meyer II</dc:creator>
  <cp:lastModifiedBy>William Meyer II</cp:lastModifiedBy>
  <cp:revision>14</cp:revision>
  <dcterms:created xsi:type="dcterms:W3CDTF">2020-12-30T18:04:54Z</dcterms:created>
  <dcterms:modified xsi:type="dcterms:W3CDTF">2021-01-19T23:27:15Z</dcterms:modified>
</cp:coreProperties>
</file>