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78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6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1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3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4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4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1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14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0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3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5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1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9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Chapter 15. Education, Art, Sciences, and Sports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USSR was one of the most educated societies in the world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Close to 100% literacy achieved by 1959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Free compulsory education: 8 grades 1930s, 10(11) by 1950s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Yasli (“crib”)-&gt;Detsky sad-&gt;School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 options after 8th grade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PTU (vocational school)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grades + tekhnicum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2(3) grades + college (5 year diploma was standard until 2000)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Moscow State University – still the best (photo of the main building and the campus map)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Est. 1759 by Mikhail Lomonosov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Large campus in SW Moscow on Vorobyevy Hills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35,000 students, mainly fundamental sciences and humanities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93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611" y="1380415"/>
            <a:ext cx="8561731" cy="485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31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90" y="378992"/>
            <a:ext cx="3058511" cy="58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55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277" y="511760"/>
            <a:ext cx="6132786" cy="570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46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165" y="1151538"/>
            <a:ext cx="5704096" cy="508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97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76" y="1235065"/>
            <a:ext cx="4873730" cy="499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19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413" y="1354333"/>
            <a:ext cx="5003505" cy="487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59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070" y="1000453"/>
            <a:ext cx="4680166" cy="521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15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820" y="942582"/>
            <a:ext cx="7688971" cy="527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56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179" y="836719"/>
            <a:ext cx="4918566" cy="539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9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116" y="727529"/>
            <a:ext cx="5504793" cy="550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30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3744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College education 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1975 – 856 colleges (institutes), including 65 universities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4.9 million students, all studied for free, many received a stipend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Very challenging entrance exams (20% pass rate)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Strongest specialties were mathematics, engineering, natural sciences, medical; some very good programs in history, geography, art, theatre, etc.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Sociology, economics, political science – either Marxist or banned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2015 – 530 state and 366 private colleges and universities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4.8 million students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Half study (mostly) for free and half pay tuition, range $2,000-$12,000 per year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National standardized testing (EGE) 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200150" marR="0">
              <a:spcBef>
                <a:spcPts val="0"/>
              </a:spcBef>
              <a:spcAft>
                <a:spcPts val="40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 universities still require additional entrance exams 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marR="0">
              <a:spcBef>
                <a:spcPts val="0"/>
              </a:spcBef>
              <a:spcAft>
                <a:spcPts val="40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Moved from 5-year diplomas to 4 years of BA/BS and 2 years of MA/MS, as common worldwide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25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54" y="969611"/>
            <a:ext cx="7643461" cy="526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52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076" y="1857488"/>
            <a:ext cx="7094482" cy="437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10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272" y="1218984"/>
            <a:ext cx="6012526" cy="501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04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431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Global picture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National ranking of Russian universities (2018)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Moscow State University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National Nuclear MIFI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National PhysTech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Bauman university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People’s friendships university and SPBU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Novosibirsk State University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Tomsk State University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Tomsk Polytechnical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Higher School of Economics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Kazan State and MISIS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Tomsk State University is the oldest in Siberia and has many outstanding programs in STEM (pic)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Kazan Federal University is one of the largest in Russia and among the most international (pic)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17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4575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Science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Fundamental science thrived in the USSR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applied military science, physics, medical, biology, chemistry, geology, geography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 lot less funding in 1990s, brain drain, 50% of scientists quit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Western grants helped for a while (George Soros grants, MacArthur Foundation, etc.)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Better in 2000s, Russian Foundation for Basic Research and Russian National Fund give out competitive research grants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 science cities reaffirmed, better funding for equipment, young researchers, travel and publications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831850" marR="0">
              <a:spcBef>
                <a:spcPts val="0"/>
              </a:spcBef>
              <a:spcAft>
                <a:spcPts val="40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Examples: Dubnya and Protvino in Moscow Oblast (nuclear physics), Pushchino on Oka in Moscow Oblast (biology), Biysk in Altaysky Kray (chemistry and medical), etc. 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Still funding is low as a share of GDP and future is uncertain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Arts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Visual arts and museums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Theaters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Cinema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TV, radio, newspapers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07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4085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Museums of Russia (1800+) 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Concentrated in Moscow and St. Petersburg (60%)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Fine art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Historical and regional studies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Science and technology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Estates of famous people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Theaters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Opera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Ballet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Drama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Academic theaters (MkhAT)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Musical theaters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Children theaters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Experimental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30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Sports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U.S.S.R. was a giant winning many Olympics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Russia is a lot weaker now, but has some great accomplishments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Winter Olympics in Sochi in 2014 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Doping scandal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Very expensive (close to $50 billion, by far the most expensive ever)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Future usage of the structures uncertain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FIFA World Cup 2018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 million attended from all over the world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 cities in Russia participated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Political aspects for V. Putin’s government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Some sports from Russia to watch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Women gymnastics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Women volleyball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Tennis (Not only Russia, other FSU as well)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Heavy weightlifting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 ice hockey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Figure skating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Some other winter sports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Mixed martial arts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8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566" y="1518880"/>
            <a:ext cx="8473696" cy="424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18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820" y="1216065"/>
            <a:ext cx="5127299" cy="500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0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31" y="1170341"/>
            <a:ext cx="8119349" cy="50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16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1267</Words>
  <Application>Microsoft Office PowerPoint</Application>
  <PresentationFormat>Widescreen</PresentationFormat>
  <Paragraphs>109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</vt:vector>
  </TitlesOfParts>
  <Company>Guilford Publications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© 2021 by The Guilford Press. All rights reserved.</dc:title>
  <dc:creator>William Meyer II</dc:creator>
  <cp:lastModifiedBy>William Meyer II</cp:lastModifiedBy>
  <cp:revision>17</cp:revision>
  <dcterms:created xsi:type="dcterms:W3CDTF">2020-12-30T18:04:54Z</dcterms:created>
  <dcterms:modified xsi:type="dcterms:W3CDTF">2021-01-20T20:20:22Z</dcterms:modified>
</cp:coreProperties>
</file>