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16. Tourism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Domestic tourism was under-developed in the Soviet Union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 tourism in health resorts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 heritage tours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Self-organized “wild” tourism –rentals and camping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tourism – almost non-existent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Intourist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tours for foreigners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In 1970 only about 5,000 Americans were allowed in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Almost no options for Soviet citizens to go abroad (Bulgaria, Poland, Cuba)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for domestic tourism now: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Distances (expensive domestic flights, bad roads)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is slowly improving, especially hotels and restaurants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lack of marketing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Russians spend vacations at their dachas due to lack of money to go elsewhere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Tourism today as share of exports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About 2% of Russia’s exports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World’s average is 7%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USA 9% of all exports, some EU countries &gt;16%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69" y="2354004"/>
            <a:ext cx="9270125" cy="38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56" y="667164"/>
            <a:ext cx="8875619" cy="554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6" y="830081"/>
            <a:ext cx="8705998" cy="53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13" y="291195"/>
            <a:ext cx="4053762" cy="601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8" y="954558"/>
            <a:ext cx="5675586" cy="52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7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02754"/>
            <a:ext cx="5515843" cy="53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2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34" y="921824"/>
            <a:ext cx="8338603" cy="52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02" y="669472"/>
            <a:ext cx="8531184" cy="554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1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70" y="644957"/>
            <a:ext cx="7481821" cy="55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UNWTO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report from 2019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Russia was 7th biggest sender of tourists abroad in 2018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Russia was 7th biggest spender on foreign trips in 2018 ($35 billion), 5th in 2014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24.5 million visits to Russia in 2018, but &lt;5 million were actual leisure tourists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This puts Russia in about 14th place worldwide as a recipient of tourists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Most were VFR and &lt;2 million were business visitors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Russians abroad are very noticeable, typically come on packaged all-inclusive tours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 million went abroad in 2010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2015 – 40% drop! (why?)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 destinations in 2018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Turkey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Abkhazia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Finland,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Kazakhstan, Ukraine (Crimea)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China, Estonia, Georgia, Germany, Italy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Biggest growth recently in Russians going to: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Georgia, Italy, UAE, Tunisia, Armenia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Russians abroad are perceived as generous, but obnoxious, i.e., loud, drinking, and not very polite (just like Americans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:)</a:t>
            </a:r>
          </a:p>
          <a:p>
            <a:pPr lvl="0"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 issues cited in surveys: drink too much, pushy, don’t know foreign languages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class destinations in Russia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marR="0">
              <a:spcBef>
                <a:spcPts val="900"/>
              </a:spcBef>
              <a:spcAft>
                <a:spcPts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Heritage sites in Russia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Historic Centre of Saint Petersburg and Related Groups of Monuments (1990) C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Kizhi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Pogost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(1990) C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Kremlin and Red Square, Moscow (1990) C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Cultural and Historic Ensemble of the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Solovetsky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Islands (1992) C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Historic Monuments of Novgorod and Surroundings (1992) C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White Monuments of Vladimir and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Suzdal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(1992) C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Architectural Ensemble of the Trinity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Sergius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Lavra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Sergiev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Posad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(1993) C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Church of the Ascension,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Kolomenskoye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(1994) C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Ensemble of the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Ferrapontov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Monastery (2000) C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Historic and Architectural Complex of the Kazan Kremlin (2000) C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Citadel, Ancient City and Fortress Buildings of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Derbent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(2003) C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Ensemble of the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Novodevichy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Convent (2004) C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Historical Centre of the City of Yaroslavl (2005) C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Struve Geodetic Arc (2005) C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Virgin Komi Forests (1995) N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Lake Baikal (1996) N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Volcanoes of Kamchatka (1996, 2001) N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Golden Mountains of Altay (1998) N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Western Caucasus (1999) N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Curonian Spit (2000) N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Central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Sikhote-Alin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(2001) N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Ubsu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Nuur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Basin (2003) N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Natural System of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Wrangel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Island Reserve (2004) N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sz="15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whc.unesco.org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Domestic tourists by approximate numbers of participants inside Russia (author’s estimates based on available options on tour agency websites)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3886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Beach tourism (sand, sea, sun)		40%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3886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Cultural heritage tourism		20%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3886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Business tourism	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3886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Active and adventure	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3886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Health tourism	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3886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Cruises (mainly on the Volga and canals)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3886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Rural tourism	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3886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Religious	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  <a:tab pos="91440" algn="l"/>
                <a:tab pos="3886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Ecotourism		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Medical tourism into Russia from expats, who live in the USA and even some European countries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You can save a lot of money getting your dental work or Lasik surgery, for example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Other forms? Sex tourism (illegal in most FSU countries except Latvia, but widely practiced with minimal penalties)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Dark tourism (sewers of Moscow, Chernobyl radiation exclusion zone, military bunkers used now for rave parties)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 up the following destinations (pictures)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Sochi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Anapa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Gelendzhik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Kislovodsk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St. Petersburg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Rostov the Great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Yaroslavl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Suzdal (and other cities on the Golden Ring itinerary)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Uglich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Myshkin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Velikij Ustyug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Kasimov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Belokurikha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River cruises are popular down the Volga and between Moscow and St. Petersburg via canals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Valaam Monastery and Kizhi on lakes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47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Quality of hotels is still lower than Europe or North America, but improving – and some are very nice now, even in the provincial areas,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AirBnBs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are popular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Ruble collapse in 2015 led to more Russians staying home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Lack of interest in formal domestic tourism, most Russians would rather go abroad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Lack of investment and support from the state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Distances and railroad monopoly on pricing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Bad airports (except about 20, there is a national program to improve additional few dozen)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Roads are better now, car tourism is very popular and affordable now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Lots to see!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Infrastructure is improving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Shift to more domestic tourism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Well-trained staff, at least in Russian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Lots of small companies and hotels competing for business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Private parks, e.g.,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Etnomir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near Moscow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Cheap for foreign tourists given the exchange rate (about 50% cheaper than western Europe, for example)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Some regions made strategic investments (Kaluga, Krasnodar, Buryatia,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Tatarstan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St. Petersburg, the Altay Republic)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602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Crimea’s “return” to Russia presents unique challenges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Capacity about 3 million visitors per year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New railroad and highway link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Tavrida freeway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Increased investments in sanatoria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Siloviki cannot go abroad anymore, so they come to  Crimea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Relative to Turkey, Crimea’s resorts are not nearly as nice at slightly higher prices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Sea can be polluted near big cities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Lack of fresh water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FSU countries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Baltic states have robust domestic and inbound international tourism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Riga and Tallinn – capitals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Palanga and Jurmala – seaside resorts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Sex tourism in Riga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Lots of small national parks and village tourism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Moldova and Belarus are similar in that respect too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Georgia, Armenia, and Azerbaijan are excellent cultural destinations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Georgia also has seaside tourism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Wine tasting tours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Legendary hospitality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Abkhazia is separatist, mainly Russians go there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Ukraine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Lots of options, but without Crimea there is no more access to the beach tourism as much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Cultural heritage especially in Western Ukraine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Ski resorts in the Carpathians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Lots of village tourism potential, which is underutilized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Kazakhstan, Kyrgyzstan and Uzbekistan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Cultural tourism related to history of the Silk Route and Turkic culture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Lake Issyk-Kol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Amazing mountains, some for extreme mountaineering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Developing ski resorts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Access from outside is hard (few flights, expensive)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85" y="979386"/>
            <a:ext cx="5863871" cy="54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1691</Words>
  <Application>Microsoft Office PowerPoint</Application>
  <PresentationFormat>Widescreen</PresentationFormat>
  <Paragraphs>157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Garamond 3</vt:lpstr>
      <vt:lpstr>Times New Roman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17</cp:revision>
  <dcterms:created xsi:type="dcterms:W3CDTF">2020-12-30T18:04:54Z</dcterms:created>
  <dcterms:modified xsi:type="dcterms:W3CDTF">2021-01-20T21:05:51Z</dcterms:modified>
</cp:coreProperties>
</file>