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2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1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4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4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1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1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0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3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5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1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B5FCC-DEEB-485A-9953-2B0D0A05ADD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9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4087" y="453746"/>
            <a:ext cx="1074733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19. Light Industry and Consumer Goods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900"/>
              </a:spcBef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Light industry is struggling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marR="0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of the worst hit sectors are textiles, clothing, and shoe manufacturing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900"/>
              </a:spcBef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Food processing and construction are booming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88" y="1605324"/>
            <a:ext cx="5609041" cy="461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1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62" y="1076341"/>
            <a:ext cx="4729655" cy="514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492" y="1522844"/>
            <a:ext cx="8978916" cy="470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71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260" y="1481958"/>
            <a:ext cx="5675696" cy="473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3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551" y="1177301"/>
            <a:ext cx="8849053" cy="503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55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206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</vt:vector>
  </TitlesOfParts>
  <Company>Guilford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 2021 by The Guilford Press. All rights reserved.</dc:title>
  <dc:creator>William Meyer II</dc:creator>
  <cp:lastModifiedBy>William Meyer II</cp:lastModifiedBy>
  <cp:revision>16</cp:revision>
  <dcterms:created xsi:type="dcterms:W3CDTF">2020-12-30T18:04:54Z</dcterms:created>
  <dcterms:modified xsi:type="dcterms:W3CDTF">2021-01-20T21:37:02Z</dcterms:modified>
</cp:coreProperties>
</file>