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2" y="854175"/>
            <a:ext cx="9473933" cy="53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05" y="1926102"/>
            <a:ext cx="5594890" cy="42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0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8" y="939500"/>
            <a:ext cx="7551683" cy="52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2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50" y="861581"/>
            <a:ext cx="6621515" cy="537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88" y="835404"/>
            <a:ext cx="3752193" cy="53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75" y="733055"/>
            <a:ext cx="4477408" cy="54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83" y="1081234"/>
            <a:ext cx="7919777" cy="51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8" y="1190941"/>
            <a:ext cx="5578641" cy="512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8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54" y="831215"/>
            <a:ext cx="5168802" cy="54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3" y="1496921"/>
            <a:ext cx="5092260" cy="47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68" y="1127039"/>
            <a:ext cx="5833242" cy="5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319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16</cp:revision>
  <dcterms:created xsi:type="dcterms:W3CDTF">2020-12-30T18:04:54Z</dcterms:created>
  <dcterms:modified xsi:type="dcterms:W3CDTF">2021-01-11T23:22:12Z</dcterms:modified>
</cp:coreProperties>
</file>