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2" y="1931651"/>
            <a:ext cx="10412971" cy="42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63" y="350886"/>
            <a:ext cx="5912069" cy="58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66" y="921938"/>
            <a:ext cx="6357742" cy="5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89" y="995896"/>
            <a:ext cx="5407573" cy="52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28" y="1064046"/>
            <a:ext cx="7669795" cy="51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4079"/>
            <a:ext cx="9058975" cy="48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174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16</cp:revision>
  <dcterms:created xsi:type="dcterms:W3CDTF">2020-12-30T18:04:54Z</dcterms:created>
  <dcterms:modified xsi:type="dcterms:W3CDTF">2021-01-12T18:28:09Z</dcterms:modified>
</cp:coreProperties>
</file>